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56" r:id="rId3"/>
    <p:sldId id="257" r:id="rId4"/>
    <p:sldId id="258" r:id="rId5"/>
    <p:sldId id="259" r:id="rId6"/>
    <p:sldId id="260" r:id="rId7"/>
    <p:sldId id="263" r:id="rId8"/>
    <p:sldId id="264" r:id="rId9"/>
    <p:sldId id="265" r:id="rId10"/>
    <p:sldId id="266" r:id="rId11"/>
    <p:sldId id="261" r:id="rId12"/>
    <p:sldId id="262"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752" autoAdjust="0"/>
  </p:normalViewPr>
  <p:slideViewPr>
    <p:cSldViewPr>
      <p:cViewPr varScale="1">
        <p:scale>
          <a:sx n="52" d="100"/>
          <a:sy n="52" d="100"/>
        </p:scale>
        <p:origin x="-870" y="-96"/>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9B004-C222-4F8F-A579-30F171A14D07}" type="datetimeFigureOut">
              <a:rPr lang="ru-RU" smtClean="0"/>
              <a:pPr/>
              <a:t>08.06.2020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B92D5-FB5A-49E4-B135-520033D8BBD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DFB92D5-FB5A-49E4-B135-520033D8BBD5}"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940FF0-4D83-4B59-BAF9-B70E4EF0ED80}" type="datetimeFigureOut">
              <a:rPr lang="ru-RU" smtClean="0"/>
              <a:pPr/>
              <a:t>08.06.2020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78211B-B821-4B94-BFD5-9E4A961B990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940FF0-4D83-4B59-BAF9-B70E4EF0ED80}" type="datetimeFigureOut">
              <a:rPr lang="ru-RU" smtClean="0"/>
              <a:pPr/>
              <a:t>08.06.2020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78211B-B821-4B94-BFD5-9E4A961B99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940FF0-4D83-4B59-BAF9-B70E4EF0ED80}" type="datetimeFigureOut">
              <a:rPr lang="ru-RU" smtClean="0"/>
              <a:pPr/>
              <a:t>08.06.2020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78211B-B821-4B94-BFD5-9E4A961B99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940FF0-4D83-4B59-BAF9-B70E4EF0ED80}" type="datetimeFigureOut">
              <a:rPr lang="ru-RU" smtClean="0"/>
              <a:pPr/>
              <a:t>08.06.2020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78211B-B821-4B94-BFD5-9E4A961B99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940FF0-4D83-4B59-BAF9-B70E4EF0ED80}" type="datetimeFigureOut">
              <a:rPr lang="ru-RU" smtClean="0"/>
              <a:pPr/>
              <a:t>08.06.2020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78211B-B821-4B94-BFD5-9E4A961B99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940FF0-4D83-4B59-BAF9-B70E4EF0ED80}" type="datetimeFigureOut">
              <a:rPr lang="ru-RU" smtClean="0"/>
              <a:pPr/>
              <a:t>08.06.2020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78211B-B821-4B94-BFD5-9E4A961B990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940FF0-4D83-4B59-BAF9-B70E4EF0ED80}" type="datetimeFigureOut">
              <a:rPr lang="ru-RU" smtClean="0"/>
              <a:pPr/>
              <a:t>08.06.2020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78211B-B821-4B94-BFD5-9E4A961B990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940FF0-4D83-4B59-BAF9-B70E4EF0ED80}" type="datetimeFigureOut">
              <a:rPr lang="ru-RU" smtClean="0"/>
              <a:pPr/>
              <a:t>08.06.2020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78211B-B821-4B94-BFD5-9E4A961B99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940FF0-4D83-4B59-BAF9-B70E4EF0ED80}" type="datetimeFigureOut">
              <a:rPr lang="ru-RU" smtClean="0"/>
              <a:pPr/>
              <a:t>08.06.2020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78211B-B821-4B94-BFD5-9E4A961B99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940FF0-4D83-4B59-BAF9-B70E4EF0ED80}" type="datetimeFigureOut">
              <a:rPr lang="ru-RU" smtClean="0"/>
              <a:pPr/>
              <a:t>08.06.2020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78211B-B821-4B94-BFD5-9E4A961B99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940FF0-4D83-4B59-BAF9-B70E4EF0ED80}" type="datetimeFigureOut">
              <a:rPr lang="ru-RU" smtClean="0"/>
              <a:pPr/>
              <a:t>08.06.2020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78211B-B821-4B94-BFD5-9E4A961B990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40FF0-4D83-4B59-BAF9-B70E4EF0ED80}" type="datetimeFigureOut">
              <a:rPr lang="ru-RU" smtClean="0"/>
              <a:pPr/>
              <a:t>08.06.2020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8211B-B821-4B94-BFD5-9E4A961B99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836712"/>
            <a:ext cx="8229600" cy="5400600"/>
          </a:xfrm>
        </p:spPr>
        <p:txBody>
          <a:bodyPr>
            <a:normAutofit/>
          </a:bodyPr>
          <a:lstStyle/>
          <a:p>
            <a:r>
              <a:rPr lang="ru-RU" sz="3600" b="1" dirty="0" smtClean="0"/>
              <a:t>Презентация  на  тему : </a:t>
            </a:r>
            <a:br>
              <a:rPr lang="ru-RU" sz="3600" b="1" dirty="0" smtClean="0"/>
            </a:br>
            <a:r>
              <a:rPr lang="ru-RU" sz="3600" b="1" dirty="0" smtClean="0"/>
              <a:t>«Что такое День Победы?»</a:t>
            </a:r>
            <a:br>
              <a:rPr lang="ru-RU" sz="3600" b="1" dirty="0" smtClean="0"/>
            </a:br>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t>                                                                 Подготовила воспитатель</a:t>
            </a:r>
            <a:br>
              <a:rPr lang="ru-RU" sz="2400" b="1" dirty="0" smtClean="0"/>
            </a:br>
            <a:r>
              <a:rPr lang="ru-RU" sz="2400" b="1" dirty="0" smtClean="0"/>
              <a:t>                                                                                           </a:t>
            </a:r>
            <a:r>
              <a:rPr lang="ru-RU" sz="2400" b="1" dirty="0" err="1" smtClean="0"/>
              <a:t>Куваева</a:t>
            </a:r>
            <a:r>
              <a:rPr lang="ru-RU" sz="2400" b="1" dirty="0" smtClean="0"/>
              <a:t> Е. Р.</a:t>
            </a:r>
            <a:br>
              <a:rPr lang="ru-RU" sz="2400" b="1" dirty="0" smtClean="0"/>
            </a:br>
            <a:r>
              <a:rPr lang="ru-RU" sz="2400" b="1" dirty="0" smtClean="0"/>
              <a:t>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t>Лыткарино, 2020 г.</a:t>
            </a:r>
            <a:endParaRPr lang="ru-RU"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411760" y="548680"/>
            <a:ext cx="6275040" cy="2016224"/>
          </a:xfrm>
        </p:spPr>
        <p:txBody>
          <a:bodyPr>
            <a:normAutofit fontScale="90000"/>
          </a:bodyPr>
          <a:lstStyle/>
          <a:p>
            <a:pPr algn="l"/>
            <a:r>
              <a:rPr lang="ru-RU" sz="3600" dirty="0"/>
              <a:t>Это фрукты и конфеты,</a:t>
            </a:r>
            <a:br>
              <a:rPr lang="ru-RU" sz="3600" dirty="0"/>
            </a:br>
            <a:r>
              <a:rPr lang="ru-RU" sz="3600" dirty="0"/>
              <a:t>Это запахи весны.</a:t>
            </a:r>
            <a:br>
              <a:rPr lang="ru-RU" sz="3600" dirty="0"/>
            </a:br>
            <a:r>
              <a:rPr lang="ru-RU" sz="3600" dirty="0"/>
              <a:t>Что такое День Победы?</a:t>
            </a:r>
            <a:br>
              <a:rPr lang="ru-RU" sz="3600" dirty="0"/>
            </a:br>
            <a:r>
              <a:rPr lang="ru-RU" sz="3600" dirty="0"/>
              <a:t>Это значит- нет войны.</a:t>
            </a:r>
            <a:r>
              <a:rPr lang="ru-RU" dirty="0"/>
              <a:t/>
            </a:r>
            <a:br>
              <a:rPr lang="ru-RU" dirty="0"/>
            </a:br>
            <a:endParaRPr lang="ru-RU" dirty="0"/>
          </a:p>
        </p:txBody>
      </p:sp>
      <p:pic>
        <p:nvPicPr>
          <p:cNvPr id="10243" name="Picture 3" descr="C:\Users\PC\Desktop\9 мая\1430736085_darya-telling.jpg"/>
          <p:cNvPicPr>
            <a:picLocks noChangeAspect="1" noChangeArrowheads="1"/>
          </p:cNvPicPr>
          <p:nvPr/>
        </p:nvPicPr>
        <p:blipFill>
          <a:blip r:embed="rId3" cstate="print"/>
          <a:srcRect/>
          <a:stretch>
            <a:fillRect/>
          </a:stretch>
        </p:blipFill>
        <p:spPr bwMode="auto">
          <a:xfrm>
            <a:off x="2843808" y="2276872"/>
            <a:ext cx="3553746" cy="42210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794322"/>
          </a:xfrm>
        </p:spPr>
        <p:txBody>
          <a:bodyPr>
            <a:noAutofit/>
          </a:bodyPr>
          <a:lstStyle/>
          <a:p>
            <a:r>
              <a:rPr lang="ru-RU" sz="3200" dirty="0"/>
              <a:t>Великая Отечественная война принесла много горя и страданий, унесла много жизней, и чтобы она никогда не</a:t>
            </a:r>
            <a:r>
              <a:rPr lang="ru-RU" sz="3200" dirty="0" smtClean="0"/>
              <a:t> </a:t>
            </a:r>
            <a:r>
              <a:rPr lang="ru-RU" sz="3200" dirty="0"/>
              <a:t>повторилась</a:t>
            </a:r>
            <a:r>
              <a:rPr lang="ru-RU" sz="3200" dirty="0" smtClean="0"/>
              <a:t>, люди должны помнить о ней. В каждом городе нашей страны есть памятники погибшим героям. </a:t>
            </a:r>
            <a:endParaRPr lang="ru-RU" sz="3200" dirty="0"/>
          </a:p>
        </p:txBody>
      </p:sp>
      <p:pic>
        <p:nvPicPr>
          <p:cNvPr id="5122" name="Picture 2" descr="C:\Users\PC\Desktop\9 мая\729927.jpg"/>
          <p:cNvPicPr>
            <a:picLocks noChangeAspect="1" noChangeArrowheads="1"/>
          </p:cNvPicPr>
          <p:nvPr/>
        </p:nvPicPr>
        <p:blipFill>
          <a:blip r:embed="rId3" cstate="print"/>
          <a:srcRect/>
          <a:stretch>
            <a:fillRect/>
          </a:stretch>
        </p:blipFill>
        <p:spPr bwMode="auto">
          <a:xfrm>
            <a:off x="611560" y="3068960"/>
            <a:ext cx="6768752" cy="340981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51520" y="764704"/>
            <a:ext cx="8568952" cy="1368152"/>
          </a:xfrm>
        </p:spPr>
        <p:txBody>
          <a:bodyPr>
            <a:normAutofit fontScale="90000"/>
          </a:bodyPr>
          <a:lstStyle/>
          <a:p>
            <a:r>
              <a:rPr lang="ru-RU" sz="3100" dirty="0" smtClean="0"/>
              <a:t>В нашем городе Лыткарино они тоже есть.</a:t>
            </a:r>
            <a:br>
              <a:rPr lang="ru-RU" sz="3100" dirty="0" smtClean="0"/>
            </a:br>
            <a:r>
              <a:rPr lang="ru-RU" sz="3100" dirty="0" smtClean="0"/>
              <a:t> </a:t>
            </a:r>
            <a:r>
              <a:rPr lang="ru-RU" dirty="0"/>
              <a:t> </a:t>
            </a:r>
            <a:br>
              <a:rPr lang="ru-RU" dirty="0"/>
            </a:br>
            <a:endParaRPr lang="ru-RU" dirty="0"/>
          </a:p>
        </p:txBody>
      </p:sp>
      <p:pic>
        <p:nvPicPr>
          <p:cNvPr id="6146" name="Picture 2" descr="C:\Users\PC\Desktop\unnamed.jpg"/>
          <p:cNvPicPr>
            <a:picLocks noChangeAspect="1" noChangeArrowheads="1"/>
          </p:cNvPicPr>
          <p:nvPr/>
        </p:nvPicPr>
        <p:blipFill>
          <a:blip r:embed="rId3" cstate="print"/>
          <a:srcRect/>
          <a:stretch>
            <a:fillRect/>
          </a:stretch>
        </p:blipFill>
        <p:spPr bwMode="auto">
          <a:xfrm>
            <a:off x="4427984" y="1412776"/>
            <a:ext cx="3734457" cy="3096344"/>
          </a:xfrm>
          <a:prstGeom prst="rect">
            <a:avLst/>
          </a:prstGeom>
          <a:noFill/>
        </p:spPr>
      </p:pic>
      <p:pic>
        <p:nvPicPr>
          <p:cNvPr id="6147" name="Picture 3" descr="C:\Users\PC\Desktop\unnamed.jpg"/>
          <p:cNvPicPr>
            <a:picLocks noChangeAspect="1" noChangeArrowheads="1"/>
          </p:cNvPicPr>
          <p:nvPr/>
        </p:nvPicPr>
        <p:blipFill>
          <a:blip r:embed="rId4" cstate="print"/>
          <a:srcRect/>
          <a:stretch>
            <a:fillRect/>
          </a:stretch>
        </p:blipFill>
        <p:spPr bwMode="auto">
          <a:xfrm>
            <a:off x="755576" y="1196752"/>
            <a:ext cx="3248025" cy="47525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48680"/>
            <a:ext cx="8229600" cy="2016224"/>
          </a:xfrm>
        </p:spPr>
        <p:txBody>
          <a:bodyPr>
            <a:normAutofit fontScale="90000"/>
          </a:bodyPr>
          <a:lstStyle/>
          <a:p>
            <a:r>
              <a:rPr lang="ru-RU" sz="3600" dirty="0"/>
              <a:t>Люди должны помнить всегда о подвигах героев Великой Отечественной Войны потому, что благодаря им у нас есть возможность жить в мире!</a:t>
            </a:r>
            <a:r>
              <a:rPr lang="ru-RU" dirty="0"/>
              <a:t/>
            </a:r>
            <a:br>
              <a:rPr lang="ru-RU" dirty="0"/>
            </a:br>
            <a:endParaRPr lang="ru-RU" dirty="0"/>
          </a:p>
        </p:txBody>
      </p:sp>
      <p:pic>
        <p:nvPicPr>
          <p:cNvPr id="26626" name="Picture 2" descr="C:\Users\PC\Desktop\9 мая\3511.jpg"/>
          <p:cNvPicPr>
            <a:picLocks noChangeAspect="1" noChangeArrowheads="1"/>
          </p:cNvPicPr>
          <p:nvPr/>
        </p:nvPicPr>
        <p:blipFill>
          <a:blip r:embed="rId3" cstate="print"/>
          <a:srcRect/>
          <a:stretch>
            <a:fillRect/>
          </a:stretch>
        </p:blipFill>
        <p:spPr bwMode="auto">
          <a:xfrm>
            <a:off x="755576" y="2276872"/>
            <a:ext cx="6552728" cy="41764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3200" dirty="0"/>
              <a:t>Каждый год в начале мая, наша страна празднует великий праздник-</a:t>
            </a:r>
            <a:r>
              <a:rPr lang="ru-RU" sz="3200" dirty="0" smtClean="0"/>
              <a:t> </a:t>
            </a:r>
            <a:r>
              <a:rPr lang="ru-RU" sz="3200" dirty="0"/>
              <a:t>День Победы</a:t>
            </a:r>
            <a:r>
              <a:rPr lang="ru-RU" sz="3200" dirty="0" smtClean="0"/>
              <a:t>.</a:t>
            </a:r>
            <a:endParaRPr lang="ru-RU" sz="3200" dirty="0"/>
          </a:p>
        </p:txBody>
      </p:sp>
      <p:pic>
        <p:nvPicPr>
          <p:cNvPr id="1026" name="Picture 2" descr="C:\Users\PC\Desktop\9 мая\1713.jpg"/>
          <p:cNvPicPr>
            <a:picLocks noChangeAspect="1" noChangeArrowheads="1"/>
          </p:cNvPicPr>
          <p:nvPr/>
        </p:nvPicPr>
        <p:blipFill>
          <a:blip r:embed="rId3" cstate="print"/>
          <a:srcRect/>
          <a:stretch>
            <a:fillRect/>
          </a:stretch>
        </p:blipFill>
        <p:spPr bwMode="auto">
          <a:xfrm>
            <a:off x="323528" y="1916832"/>
            <a:ext cx="6984776" cy="33843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764704"/>
            <a:ext cx="8229600" cy="2664296"/>
          </a:xfrm>
        </p:spPr>
        <p:txBody>
          <a:bodyPr>
            <a:noAutofit/>
          </a:bodyPr>
          <a:lstStyle/>
          <a:p>
            <a:r>
              <a:rPr lang="ru-RU" sz="3200" dirty="0"/>
              <a:t>Он посвящён всем людям охраняющим мир на земле, всем солдатам и офицерам, отдавшим жизнь за Родину, всем мирным жителям, терпевшим тяготы войны и трудившимся для Великой Победы.</a:t>
            </a:r>
            <a:br>
              <a:rPr lang="ru-RU" sz="3200" dirty="0"/>
            </a:br>
            <a:endParaRPr lang="ru-RU" sz="3200" dirty="0"/>
          </a:p>
        </p:txBody>
      </p:sp>
      <p:pic>
        <p:nvPicPr>
          <p:cNvPr id="4" name="Содержимое 3" descr="unnamed.jpg"/>
          <p:cNvPicPr>
            <a:picLocks noGrp="1" noChangeAspect="1"/>
          </p:cNvPicPr>
          <p:nvPr>
            <p:ph idx="1"/>
          </p:nvPr>
        </p:nvPicPr>
        <p:blipFill>
          <a:blip r:embed="rId3" cstate="print"/>
          <a:stretch>
            <a:fillRect/>
          </a:stretch>
        </p:blipFill>
        <p:spPr>
          <a:xfrm>
            <a:off x="2123728" y="3140968"/>
            <a:ext cx="4876800" cy="29908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476672"/>
            <a:ext cx="8229600" cy="2664296"/>
          </a:xfrm>
        </p:spPr>
        <p:txBody>
          <a:bodyPr>
            <a:normAutofit fontScale="90000"/>
          </a:bodyPr>
          <a:lstStyle/>
          <a:p>
            <a:r>
              <a:rPr lang="ru-RU" sz="3100" dirty="0"/>
              <a:t>Ранним июньским утром фашистская Германия напала на нашу мирно спящую страну. Фашисты бомбили цветущие города, жгли деревни</a:t>
            </a:r>
            <a:r>
              <a:rPr lang="ru-RU" sz="3100" dirty="0" smtClean="0"/>
              <a:t>, убивали </a:t>
            </a:r>
            <a:r>
              <a:rPr lang="ru-RU" sz="3100" dirty="0"/>
              <a:t>людей. Они хотели уничтожить нашу Родину, но весь народ встал на её защиту. Началась долгая и страшная Великая Отечественная война.</a:t>
            </a:r>
            <a:r>
              <a:rPr lang="ru-RU" dirty="0"/>
              <a:t/>
            </a:r>
            <a:br>
              <a:rPr lang="ru-RU" dirty="0"/>
            </a:br>
            <a:endParaRPr lang="ru-RU" dirty="0"/>
          </a:p>
        </p:txBody>
      </p:sp>
      <p:pic>
        <p:nvPicPr>
          <p:cNvPr id="2051" name="Picture 3" descr="C:\Users\PC\Desktop\9 мая\lt8y5n3j013o-640.jpg"/>
          <p:cNvPicPr>
            <a:picLocks noChangeAspect="1" noChangeArrowheads="1"/>
          </p:cNvPicPr>
          <p:nvPr/>
        </p:nvPicPr>
        <p:blipFill>
          <a:blip r:embed="rId3" cstate="print"/>
          <a:srcRect/>
          <a:stretch>
            <a:fillRect/>
          </a:stretch>
        </p:blipFill>
        <p:spPr bwMode="auto">
          <a:xfrm>
            <a:off x="1331640" y="2852936"/>
            <a:ext cx="6096000" cy="370713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476672"/>
            <a:ext cx="8229600" cy="1728192"/>
          </a:xfrm>
        </p:spPr>
        <p:txBody>
          <a:bodyPr>
            <a:normAutofit fontScale="90000"/>
          </a:bodyPr>
          <a:lstStyle/>
          <a:p>
            <a:r>
              <a:rPr lang="ru-RU" sz="3100" dirty="0"/>
              <a:t>Взрослые и дети, старики и женщины, рука об руку сражались и трудились, чтобы защитить и сохранить свою Родину</a:t>
            </a:r>
            <a:r>
              <a:rPr lang="ru-RU" sz="3100" dirty="0" smtClean="0"/>
              <a:t>.</a:t>
            </a:r>
            <a:br>
              <a:rPr lang="ru-RU" sz="3100" dirty="0" smtClean="0"/>
            </a:br>
            <a:r>
              <a:rPr lang="ru-RU" sz="3100" dirty="0" smtClean="0"/>
              <a:t>Наш народ мужественно сражался и победил!</a:t>
            </a:r>
            <a:r>
              <a:rPr lang="ru-RU" sz="2800" dirty="0"/>
              <a:t/>
            </a:r>
            <a:br>
              <a:rPr lang="ru-RU" sz="2800" dirty="0"/>
            </a:br>
            <a:endParaRPr lang="ru-RU" sz="2800" dirty="0"/>
          </a:p>
        </p:txBody>
      </p:sp>
      <p:pic>
        <p:nvPicPr>
          <p:cNvPr id="3074" name="Picture 2" descr="C:\Users\PC\Desktop\unnamed.jpg"/>
          <p:cNvPicPr>
            <a:picLocks noChangeAspect="1" noChangeArrowheads="1"/>
          </p:cNvPicPr>
          <p:nvPr/>
        </p:nvPicPr>
        <p:blipFill>
          <a:blip r:embed="rId3" cstate="print"/>
          <a:srcRect/>
          <a:stretch>
            <a:fillRect/>
          </a:stretch>
        </p:blipFill>
        <p:spPr bwMode="auto">
          <a:xfrm>
            <a:off x="827584" y="2060848"/>
            <a:ext cx="6372944" cy="429426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404664"/>
            <a:ext cx="8229600" cy="2160240"/>
          </a:xfrm>
        </p:spPr>
        <p:txBody>
          <a:bodyPr>
            <a:normAutofit fontScale="90000"/>
          </a:bodyPr>
          <a:lstStyle/>
          <a:p>
            <a:r>
              <a:rPr lang="ru-RU" sz="3600" dirty="0"/>
              <a:t/>
            </a:r>
            <a:br>
              <a:rPr lang="ru-RU" sz="3600" dirty="0"/>
            </a:br>
            <a:r>
              <a:rPr lang="ru-RU" sz="3600" dirty="0" smtClean="0"/>
              <a:t>Да, наш </a:t>
            </a:r>
            <a:r>
              <a:rPr lang="ru-RU" sz="3600" dirty="0"/>
              <a:t>народ победил в этой войне</a:t>
            </a:r>
            <a:r>
              <a:rPr lang="ru-RU" sz="3600" dirty="0" smtClean="0"/>
              <a:t>, но </a:t>
            </a:r>
            <a:r>
              <a:rPr lang="ru-RU" sz="3600" dirty="0"/>
              <a:t>не все дожили до Великой Победы. И </a:t>
            </a:r>
            <a:r>
              <a:rPr lang="ru-RU" sz="3600" dirty="0" smtClean="0"/>
              <a:t>с каждым </a:t>
            </a:r>
            <a:r>
              <a:rPr lang="ru-RU" sz="3600" dirty="0"/>
              <a:t>годом все меньше остаётся ветеранов</a:t>
            </a:r>
            <a:r>
              <a:rPr lang="ru-RU" sz="3600" dirty="0" smtClean="0"/>
              <a:t>, участников </a:t>
            </a:r>
            <a:r>
              <a:rPr lang="ru-RU" sz="3600" dirty="0"/>
              <a:t>войны.</a:t>
            </a:r>
            <a:r>
              <a:rPr lang="ru-RU" dirty="0"/>
              <a:t/>
            </a:r>
            <a:br>
              <a:rPr lang="ru-RU" dirty="0"/>
            </a:br>
            <a:endParaRPr lang="ru-RU" dirty="0"/>
          </a:p>
        </p:txBody>
      </p:sp>
      <p:pic>
        <p:nvPicPr>
          <p:cNvPr id="4098" name="Picture 2" descr="C:\Users\PC\Desktop\9 мая\images.jpg"/>
          <p:cNvPicPr>
            <a:picLocks noChangeAspect="1" noChangeArrowheads="1"/>
          </p:cNvPicPr>
          <p:nvPr/>
        </p:nvPicPr>
        <p:blipFill>
          <a:blip r:embed="rId3" cstate="print"/>
          <a:srcRect/>
          <a:stretch>
            <a:fillRect/>
          </a:stretch>
        </p:blipFill>
        <p:spPr bwMode="auto">
          <a:xfrm>
            <a:off x="971600" y="2420888"/>
            <a:ext cx="6164750" cy="410236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979712" y="620688"/>
            <a:ext cx="6707088" cy="1944216"/>
          </a:xfrm>
        </p:spPr>
        <p:txBody>
          <a:bodyPr>
            <a:normAutofit fontScale="90000"/>
          </a:bodyPr>
          <a:lstStyle/>
          <a:p>
            <a:pPr algn="l"/>
            <a:r>
              <a:rPr lang="ru-RU" sz="3600" dirty="0" smtClean="0"/>
              <a:t>Что </a:t>
            </a:r>
            <a:r>
              <a:rPr lang="ru-RU" sz="3600" dirty="0"/>
              <a:t>такое День Победы?</a:t>
            </a:r>
            <a:br>
              <a:rPr lang="ru-RU" sz="3600" dirty="0"/>
            </a:br>
            <a:r>
              <a:rPr lang="ru-RU" sz="3600" dirty="0"/>
              <a:t>Это утренний парад:</a:t>
            </a:r>
            <a:br>
              <a:rPr lang="ru-RU" sz="3600" dirty="0"/>
            </a:br>
            <a:r>
              <a:rPr lang="ru-RU" sz="3600" dirty="0"/>
              <a:t>Едут танки и ракеты,</a:t>
            </a:r>
            <a:br>
              <a:rPr lang="ru-RU" sz="3600" dirty="0"/>
            </a:br>
            <a:r>
              <a:rPr lang="ru-RU" sz="3600" dirty="0"/>
              <a:t>Марширует строй солдат.</a:t>
            </a:r>
            <a:r>
              <a:rPr lang="ru-RU" dirty="0"/>
              <a:t/>
            </a:r>
            <a:br>
              <a:rPr lang="ru-RU" dirty="0"/>
            </a:br>
            <a:endParaRPr lang="ru-RU" dirty="0"/>
          </a:p>
        </p:txBody>
      </p:sp>
      <p:pic>
        <p:nvPicPr>
          <p:cNvPr id="7170" name="Picture 2" descr="C:\Users\PC\Desktop\9 мая\KAZ_9038.JPG.jpg"/>
          <p:cNvPicPr>
            <a:picLocks noChangeAspect="1" noChangeArrowheads="1"/>
          </p:cNvPicPr>
          <p:nvPr/>
        </p:nvPicPr>
        <p:blipFill>
          <a:blip r:embed="rId3" cstate="print"/>
          <a:srcRect/>
          <a:stretch>
            <a:fillRect/>
          </a:stretch>
        </p:blipFill>
        <p:spPr bwMode="auto">
          <a:xfrm>
            <a:off x="467544" y="2348880"/>
            <a:ext cx="7056784" cy="40021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C\Desktop\img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267744" y="620688"/>
            <a:ext cx="6501408" cy="1800200"/>
          </a:xfrm>
        </p:spPr>
        <p:txBody>
          <a:bodyPr>
            <a:normAutofit fontScale="90000"/>
          </a:bodyPr>
          <a:lstStyle/>
          <a:p>
            <a:pPr algn="l"/>
            <a:r>
              <a:rPr lang="ru-RU" sz="3600" dirty="0"/>
              <a:t>Что такое День Победы?</a:t>
            </a:r>
            <a:br>
              <a:rPr lang="ru-RU" sz="3600" dirty="0"/>
            </a:br>
            <a:r>
              <a:rPr lang="ru-RU" sz="3600" dirty="0"/>
              <a:t>Это праздничный салют.</a:t>
            </a:r>
            <a:br>
              <a:rPr lang="ru-RU" sz="3600" dirty="0"/>
            </a:br>
            <a:r>
              <a:rPr lang="ru-RU" sz="3600" dirty="0"/>
              <a:t>Фейерверк взлетает в небо,</a:t>
            </a:r>
            <a:br>
              <a:rPr lang="ru-RU" sz="3600" dirty="0"/>
            </a:br>
            <a:r>
              <a:rPr lang="ru-RU" sz="3600" dirty="0"/>
              <a:t>Рассыпаясь там и тут.</a:t>
            </a:r>
            <a:r>
              <a:rPr lang="ru-RU" dirty="0"/>
              <a:t/>
            </a:r>
            <a:br>
              <a:rPr lang="ru-RU" dirty="0"/>
            </a:br>
            <a:endParaRPr lang="ru-RU" dirty="0"/>
          </a:p>
        </p:txBody>
      </p:sp>
      <p:pic>
        <p:nvPicPr>
          <p:cNvPr id="8194" name="Picture 2" descr="C:\Users\PC\Desktop\images.jpg"/>
          <p:cNvPicPr>
            <a:picLocks noChangeAspect="1" noChangeArrowheads="1"/>
          </p:cNvPicPr>
          <p:nvPr/>
        </p:nvPicPr>
        <p:blipFill>
          <a:blip r:embed="rId4" cstate="print"/>
          <a:srcRect/>
          <a:stretch>
            <a:fillRect/>
          </a:stretch>
        </p:blipFill>
        <p:spPr bwMode="auto">
          <a:xfrm>
            <a:off x="539552" y="2204864"/>
            <a:ext cx="6840760" cy="417646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C\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339752" y="620688"/>
            <a:ext cx="6347048" cy="1728192"/>
          </a:xfrm>
        </p:spPr>
        <p:txBody>
          <a:bodyPr>
            <a:normAutofit fontScale="90000"/>
          </a:bodyPr>
          <a:lstStyle/>
          <a:p>
            <a:pPr algn="l"/>
            <a:r>
              <a:rPr lang="ru-RU" sz="3600" dirty="0"/>
              <a:t>Что такое День Победы?</a:t>
            </a:r>
            <a:br>
              <a:rPr lang="ru-RU" sz="3600" dirty="0"/>
            </a:br>
            <a:r>
              <a:rPr lang="ru-RU" sz="3600" dirty="0"/>
              <a:t>Это песни за столом</a:t>
            </a:r>
            <a:br>
              <a:rPr lang="ru-RU" sz="3600" dirty="0"/>
            </a:br>
            <a:r>
              <a:rPr lang="ru-RU" sz="3600" dirty="0"/>
              <a:t>Это речи и беседы</a:t>
            </a:r>
            <a:br>
              <a:rPr lang="ru-RU" sz="3600" dirty="0"/>
            </a:br>
            <a:r>
              <a:rPr lang="ru-RU" sz="3600" dirty="0"/>
              <a:t>Это дедушки альбом.</a:t>
            </a:r>
            <a:r>
              <a:rPr lang="ru-RU" dirty="0"/>
              <a:t/>
            </a:r>
            <a:br>
              <a:rPr lang="ru-RU" dirty="0"/>
            </a:br>
            <a:endParaRPr lang="ru-RU" dirty="0"/>
          </a:p>
        </p:txBody>
      </p:sp>
      <p:pic>
        <p:nvPicPr>
          <p:cNvPr id="9218" name="Picture 2" descr="C:\Users\PC\Desktop\dedushkin_albom.jpg"/>
          <p:cNvPicPr>
            <a:picLocks noChangeAspect="1" noChangeArrowheads="1"/>
          </p:cNvPicPr>
          <p:nvPr/>
        </p:nvPicPr>
        <p:blipFill>
          <a:blip r:embed="rId3" cstate="print"/>
          <a:srcRect/>
          <a:stretch>
            <a:fillRect/>
          </a:stretch>
        </p:blipFill>
        <p:spPr bwMode="auto">
          <a:xfrm>
            <a:off x="395537" y="2132856"/>
            <a:ext cx="7128792" cy="418414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173</Words>
  <Application>Microsoft Office PowerPoint</Application>
  <PresentationFormat>Экран (4:3)</PresentationFormat>
  <Paragraphs>14</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на  тему :  «Что такое День Победы?»                                                                      Подготовила воспитатель                                                                                            Куваева Е. Р.      Лыткарино, 2020 г.</vt:lpstr>
      <vt:lpstr>Каждый год в начале мая, наша страна празднует великий праздник- День Победы.</vt:lpstr>
      <vt:lpstr>Он посвящён всем людям охраняющим мир на земле, всем солдатам и офицерам, отдавшим жизнь за Родину, всем мирным жителям, терпевшим тяготы войны и трудившимся для Великой Победы. </vt:lpstr>
      <vt:lpstr>Ранним июньским утром фашистская Германия напала на нашу мирно спящую страну. Фашисты бомбили цветущие города, жгли деревни, убивали людей. Они хотели уничтожить нашу Родину, но весь народ встал на её защиту. Началась долгая и страшная Великая Отечественная война. </vt:lpstr>
      <vt:lpstr>Взрослые и дети, старики и женщины, рука об руку сражались и трудились, чтобы защитить и сохранить свою Родину. Наш народ мужественно сражался и победил! </vt:lpstr>
      <vt:lpstr> Да, наш народ победил в этой войне, но не все дожили до Великой Победы. И с каждым годом все меньше остаётся ветеранов, участников войны. </vt:lpstr>
      <vt:lpstr>Что такое День Победы? Это утренний парад: Едут танки и ракеты, Марширует строй солдат. </vt:lpstr>
      <vt:lpstr>Что такое День Победы? Это праздничный салют. Фейерверк взлетает в небо, Рассыпаясь там и тут. </vt:lpstr>
      <vt:lpstr>Что такое День Победы? Это песни за столом Это речи и беседы Это дедушки альбом. </vt:lpstr>
      <vt:lpstr>Это фрукты и конфеты, Это запахи весны. Что такое День Победы? Это значит- нет войны. </vt:lpstr>
      <vt:lpstr>Великая Отечественная война принесла много горя и страданий, унесла много жизней, и чтобы она никогда не повторилась, люди должны помнить о ней. В каждом городе нашей страны есть памятники погибшим героям. </vt:lpstr>
      <vt:lpstr>В нашем городе Лыткарино они тоже есть.    </vt:lpstr>
      <vt:lpstr>Люди должны помнить всегда о подвигах героев Великой Отечественной Войны потому, что благодаря им у нас есть возможность жить в мире! </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Каждый год в начале мая, наша страна празднует великий праздник- День Победы.</dc:title>
  <dc:creator>PC</dc:creator>
  <cp:lastModifiedBy>PC</cp:lastModifiedBy>
  <cp:revision>14</cp:revision>
  <dcterms:created xsi:type="dcterms:W3CDTF">2020-05-05T21:30:06Z</dcterms:created>
  <dcterms:modified xsi:type="dcterms:W3CDTF">2020-06-08T07:23:01Z</dcterms:modified>
</cp:coreProperties>
</file>